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24385588" cy="13717588"/>
  <p:notesSz cx="6858000" cy="9144000"/>
  <p:defaultTextStyle>
    <a:defPPr>
      <a:defRPr lang="pt-BR"/>
    </a:defPPr>
    <a:lvl1pPr marL="0" algn="l" defTabSz="220509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102546" algn="l" defTabSz="220509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205092" algn="l" defTabSz="220509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307638" algn="l" defTabSz="220509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410184" algn="l" defTabSz="220509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512729" algn="l" defTabSz="220509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615275" algn="l" defTabSz="220509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717821" algn="l" defTabSz="220509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820367" algn="l" defTabSz="220509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238" y="-1038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838" y="7773301"/>
            <a:ext cx="17069912" cy="35056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0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5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0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1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15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1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2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0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04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79551" y="549341"/>
            <a:ext cx="5486757" cy="1170440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9282" y="549341"/>
            <a:ext cx="16053845" cy="1170440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5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20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294" y="8814822"/>
            <a:ext cx="20727750" cy="2724466"/>
          </a:xfrm>
        </p:spPr>
        <p:txBody>
          <a:bodyPr anchor="t"/>
          <a:lstStyle>
            <a:lvl1pPr algn="l">
              <a:defRPr sz="97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26294" y="5814101"/>
            <a:ext cx="20727750" cy="3000721"/>
          </a:xfrm>
        </p:spPr>
        <p:txBody>
          <a:bodyPr anchor="b"/>
          <a:lstStyle>
            <a:lvl1pPr marL="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1pPr>
            <a:lvl2pPr marL="110254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205092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330763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41018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51272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61527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7178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82036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46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9280" y="3200773"/>
            <a:ext cx="10770302" cy="9052974"/>
          </a:xfrm>
        </p:spPr>
        <p:txBody>
          <a:bodyPr/>
          <a:lstStyle>
            <a:lvl1pPr>
              <a:defRPr sz="6700"/>
            </a:lvl1pPr>
            <a:lvl2pPr>
              <a:defRPr sz="59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396009" y="3200773"/>
            <a:ext cx="10770302" cy="9052974"/>
          </a:xfrm>
        </p:spPr>
        <p:txBody>
          <a:bodyPr/>
          <a:lstStyle>
            <a:lvl1pPr>
              <a:defRPr sz="6700"/>
            </a:lvl1pPr>
            <a:lvl2pPr>
              <a:defRPr sz="59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37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9282" y="3070581"/>
            <a:ext cx="10774536" cy="1279673"/>
          </a:xfrm>
        </p:spPr>
        <p:txBody>
          <a:bodyPr anchor="b"/>
          <a:lstStyle>
            <a:lvl1pPr marL="0" indent="0">
              <a:buNone/>
              <a:defRPr sz="5900" b="1"/>
            </a:lvl1pPr>
            <a:lvl2pPr marL="1102546" indent="0">
              <a:buNone/>
              <a:defRPr sz="4900" b="1"/>
            </a:lvl2pPr>
            <a:lvl3pPr marL="2205092" indent="0">
              <a:buNone/>
              <a:defRPr sz="4400" b="1"/>
            </a:lvl3pPr>
            <a:lvl4pPr marL="3307638" indent="0">
              <a:buNone/>
              <a:defRPr sz="3900" b="1"/>
            </a:lvl4pPr>
            <a:lvl5pPr marL="4410184" indent="0">
              <a:buNone/>
              <a:defRPr sz="3900" b="1"/>
            </a:lvl5pPr>
            <a:lvl6pPr marL="5512729" indent="0">
              <a:buNone/>
              <a:defRPr sz="3900" b="1"/>
            </a:lvl6pPr>
            <a:lvl7pPr marL="6615275" indent="0">
              <a:buNone/>
              <a:defRPr sz="3900" b="1"/>
            </a:lvl7pPr>
            <a:lvl8pPr marL="7717821" indent="0">
              <a:buNone/>
              <a:defRPr sz="3900" b="1"/>
            </a:lvl8pPr>
            <a:lvl9pPr marL="8820367" indent="0">
              <a:buNone/>
              <a:defRPr sz="3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9282" y="4350255"/>
            <a:ext cx="10774536" cy="7903490"/>
          </a:xfrm>
        </p:spPr>
        <p:txBody>
          <a:bodyPr/>
          <a:lstStyle>
            <a:lvl1pPr>
              <a:defRPr sz="5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387542" y="3070581"/>
            <a:ext cx="10778768" cy="1279673"/>
          </a:xfrm>
        </p:spPr>
        <p:txBody>
          <a:bodyPr anchor="b"/>
          <a:lstStyle>
            <a:lvl1pPr marL="0" indent="0">
              <a:buNone/>
              <a:defRPr sz="5900" b="1"/>
            </a:lvl1pPr>
            <a:lvl2pPr marL="1102546" indent="0">
              <a:buNone/>
              <a:defRPr sz="4900" b="1"/>
            </a:lvl2pPr>
            <a:lvl3pPr marL="2205092" indent="0">
              <a:buNone/>
              <a:defRPr sz="4400" b="1"/>
            </a:lvl3pPr>
            <a:lvl4pPr marL="3307638" indent="0">
              <a:buNone/>
              <a:defRPr sz="3900" b="1"/>
            </a:lvl4pPr>
            <a:lvl5pPr marL="4410184" indent="0">
              <a:buNone/>
              <a:defRPr sz="3900" b="1"/>
            </a:lvl5pPr>
            <a:lvl6pPr marL="5512729" indent="0">
              <a:buNone/>
              <a:defRPr sz="3900" b="1"/>
            </a:lvl6pPr>
            <a:lvl7pPr marL="6615275" indent="0">
              <a:buNone/>
              <a:defRPr sz="3900" b="1"/>
            </a:lvl7pPr>
            <a:lvl8pPr marL="7717821" indent="0">
              <a:buNone/>
              <a:defRPr sz="3900" b="1"/>
            </a:lvl8pPr>
            <a:lvl9pPr marL="8820367" indent="0">
              <a:buNone/>
              <a:defRPr sz="3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387542" y="4350255"/>
            <a:ext cx="10778768" cy="7903490"/>
          </a:xfrm>
        </p:spPr>
        <p:txBody>
          <a:bodyPr/>
          <a:lstStyle>
            <a:lvl1pPr>
              <a:defRPr sz="5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59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26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54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81" y="546164"/>
            <a:ext cx="8022691" cy="2324369"/>
          </a:xfrm>
        </p:spPr>
        <p:txBody>
          <a:bodyPr anchor="b"/>
          <a:lstStyle>
            <a:lvl1pPr algn="l">
              <a:defRPr sz="49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0" cy="11707582"/>
          </a:xfrm>
        </p:spPr>
        <p:txBody>
          <a:bodyPr/>
          <a:lstStyle>
            <a:lvl1pPr>
              <a:defRPr sz="7700"/>
            </a:lvl1pPr>
            <a:lvl2pPr>
              <a:defRPr sz="6700"/>
            </a:lvl2pPr>
            <a:lvl3pPr>
              <a:defRPr sz="59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9281" y="2870534"/>
            <a:ext cx="8022691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102546" indent="0">
              <a:buNone/>
              <a:defRPr sz="2800"/>
            </a:lvl2pPr>
            <a:lvl3pPr marL="2205092" indent="0">
              <a:buNone/>
              <a:defRPr sz="2300"/>
            </a:lvl3pPr>
            <a:lvl4pPr marL="3307638" indent="0">
              <a:buNone/>
              <a:defRPr sz="2200"/>
            </a:lvl4pPr>
            <a:lvl5pPr marL="4410184" indent="0">
              <a:buNone/>
              <a:defRPr sz="2200"/>
            </a:lvl5pPr>
            <a:lvl6pPr marL="5512729" indent="0">
              <a:buNone/>
              <a:defRPr sz="2200"/>
            </a:lvl6pPr>
            <a:lvl7pPr marL="6615275" indent="0">
              <a:buNone/>
              <a:defRPr sz="2200"/>
            </a:lvl7pPr>
            <a:lvl8pPr marL="7717821" indent="0">
              <a:buNone/>
              <a:defRPr sz="2200"/>
            </a:lvl8pPr>
            <a:lvl9pPr marL="8820367" indent="0">
              <a:buNone/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4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9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79746" y="1225691"/>
            <a:ext cx="14631353" cy="8230553"/>
          </a:xfrm>
        </p:spPr>
        <p:txBody>
          <a:bodyPr/>
          <a:lstStyle>
            <a:lvl1pPr marL="0" indent="0">
              <a:buNone/>
              <a:defRPr sz="7700"/>
            </a:lvl1pPr>
            <a:lvl2pPr marL="1102546" indent="0">
              <a:buNone/>
              <a:defRPr sz="6700"/>
            </a:lvl2pPr>
            <a:lvl3pPr marL="2205092" indent="0">
              <a:buNone/>
              <a:defRPr sz="5900"/>
            </a:lvl3pPr>
            <a:lvl4pPr marL="3307638" indent="0">
              <a:buNone/>
              <a:defRPr sz="4900"/>
            </a:lvl4pPr>
            <a:lvl5pPr marL="4410184" indent="0">
              <a:buNone/>
              <a:defRPr sz="4900"/>
            </a:lvl5pPr>
            <a:lvl6pPr marL="5512729" indent="0">
              <a:buNone/>
              <a:defRPr sz="4900"/>
            </a:lvl6pPr>
            <a:lvl7pPr marL="6615275" indent="0">
              <a:buNone/>
              <a:defRPr sz="4900"/>
            </a:lvl7pPr>
            <a:lvl8pPr marL="7717821" indent="0">
              <a:buNone/>
              <a:defRPr sz="4900"/>
            </a:lvl8pPr>
            <a:lvl9pPr marL="8820367" indent="0">
              <a:buNone/>
              <a:defRPr sz="49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1"/>
          </a:xfrm>
        </p:spPr>
        <p:txBody>
          <a:bodyPr/>
          <a:lstStyle>
            <a:lvl1pPr marL="0" indent="0">
              <a:buNone/>
              <a:defRPr sz="3300"/>
            </a:lvl1pPr>
            <a:lvl2pPr marL="1102546" indent="0">
              <a:buNone/>
              <a:defRPr sz="2800"/>
            </a:lvl2pPr>
            <a:lvl3pPr marL="2205092" indent="0">
              <a:buNone/>
              <a:defRPr sz="2300"/>
            </a:lvl3pPr>
            <a:lvl4pPr marL="3307638" indent="0">
              <a:buNone/>
              <a:defRPr sz="2200"/>
            </a:lvl4pPr>
            <a:lvl5pPr marL="4410184" indent="0">
              <a:buNone/>
              <a:defRPr sz="2200"/>
            </a:lvl5pPr>
            <a:lvl6pPr marL="5512729" indent="0">
              <a:buNone/>
              <a:defRPr sz="2200"/>
            </a:lvl6pPr>
            <a:lvl7pPr marL="6615275" indent="0">
              <a:buNone/>
              <a:defRPr sz="2200"/>
            </a:lvl7pPr>
            <a:lvl8pPr marL="7717821" indent="0">
              <a:buNone/>
              <a:defRPr sz="2200"/>
            </a:lvl8pPr>
            <a:lvl9pPr marL="8820367" indent="0">
              <a:buNone/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6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9280" y="549340"/>
            <a:ext cx="21947029" cy="2286265"/>
          </a:xfrm>
          <a:prstGeom prst="rect">
            <a:avLst/>
          </a:prstGeom>
        </p:spPr>
        <p:txBody>
          <a:bodyPr vert="horz" lIns="220509" tIns="110254" rIns="220509" bIns="11025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9280" y="3200773"/>
            <a:ext cx="21947029" cy="9052974"/>
          </a:xfrm>
          <a:prstGeom prst="rect">
            <a:avLst/>
          </a:prstGeom>
        </p:spPr>
        <p:txBody>
          <a:bodyPr vert="horz" lIns="220509" tIns="110254" rIns="220509" bIns="11025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9282" y="12714173"/>
            <a:ext cx="5689970" cy="730335"/>
          </a:xfrm>
          <a:prstGeom prst="rect">
            <a:avLst/>
          </a:prstGeom>
        </p:spPr>
        <p:txBody>
          <a:bodyPr vert="horz" lIns="220509" tIns="110254" rIns="220509" bIns="110254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E553-CFBA-42E7-957A-CEBA08E9C6B3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331746" y="12714173"/>
            <a:ext cx="7722103" cy="730335"/>
          </a:xfrm>
          <a:prstGeom prst="rect">
            <a:avLst/>
          </a:prstGeom>
        </p:spPr>
        <p:txBody>
          <a:bodyPr vert="horz" lIns="220509" tIns="110254" rIns="220509" bIns="110254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7476341" y="12714173"/>
            <a:ext cx="5689970" cy="730335"/>
          </a:xfrm>
          <a:prstGeom prst="rect">
            <a:avLst/>
          </a:prstGeom>
        </p:spPr>
        <p:txBody>
          <a:bodyPr vert="horz" lIns="220509" tIns="110254" rIns="220509" bIns="110254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CE5D2-0269-4030-9EA0-A58B278E78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27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05092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6909" indent="-826909" algn="l" defTabSz="2205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91637" indent="-689091" algn="l" defTabSz="2205092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56364" indent="-551272" algn="l" defTabSz="2205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3858910" indent="-551272" algn="l" defTabSz="2205092" rtl="0" eaLnBrk="1" latinLnBrk="0" hangingPunct="1">
        <a:spcBef>
          <a:spcPct val="20000"/>
        </a:spcBef>
        <a:buFont typeface="Arial" panose="020B0604020202020204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61457" indent="-551272" algn="l" defTabSz="2205092" rtl="0" eaLnBrk="1" latinLnBrk="0" hangingPunct="1">
        <a:spcBef>
          <a:spcPct val="20000"/>
        </a:spcBef>
        <a:buFont typeface="Arial" panose="020B0604020202020204" pitchFamily="34" charset="0"/>
        <a:buChar char="»"/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064003" indent="-551272" algn="l" defTabSz="2205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166549" indent="-551272" algn="l" defTabSz="2205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269095" indent="-551272" algn="l" defTabSz="2205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371639" indent="-551272" algn="l" defTabSz="2205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20509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02546" algn="l" defTabSz="220509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05092" algn="l" defTabSz="220509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07638" algn="l" defTabSz="220509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10184" algn="l" defTabSz="220509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12729" algn="l" defTabSz="220509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15275" algn="l" defTabSz="220509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17821" algn="l" defTabSz="220509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820367" algn="l" defTabSz="220509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" y="0"/>
            <a:ext cx="24386823" cy="137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5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80" y="549341"/>
            <a:ext cx="21947029" cy="1549624"/>
          </a:xfrm>
        </p:spPr>
        <p:txBody>
          <a:bodyPr>
            <a:normAutofit fontScale="90000"/>
          </a:bodyPr>
          <a:lstStyle/>
          <a:p>
            <a:pPr algn="l"/>
            <a:r>
              <a:rPr lang="pt-BR" sz="9200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80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" y="0"/>
            <a:ext cx="24386823" cy="137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74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Personalizar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TÍTULO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Enjoy</dc:creator>
  <cp:lastModifiedBy>Enjoy</cp:lastModifiedBy>
  <cp:revision>4</cp:revision>
  <dcterms:created xsi:type="dcterms:W3CDTF">2016-06-30T19:13:05Z</dcterms:created>
  <dcterms:modified xsi:type="dcterms:W3CDTF">2016-07-01T13:02:28Z</dcterms:modified>
</cp:coreProperties>
</file>