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3004800" cy="9753600"/>
  <p:notesSz cx="6858000" cy="9144000"/>
  <p:defaultTextStyle>
    <a:defPPr>
      <a:defRPr lang="pt-BR"/>
    </a:defPPr>
    <a:lvl1pPr marL="0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8551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7102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75653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34204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92754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51305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09856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68407" algn="l" defTabSz="131710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06" y="-4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0720" y="5527041"/>
            <a:ext cx="9103360" cy="24925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8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4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2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51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9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8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0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04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241" y="390597"/>
            <a:ext cx="8561493" cy="832216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20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4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855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710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56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42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2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513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98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84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46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610774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37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241" y="2183272"/>
            <a:ext cx="5746045" cy="90988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551" indent="0">
              <a:buNone/>
              <a:defRPr sz="2900" b="1"/>
            </a:lvl2pPr>
            <a:lvl3pPr marL="1317102" indent="0">
              <a:buNone/>
              <a:defRPr sz="2600" b="1"/>
            </a:lvl3pPr>
            <a:lvl4pPr marL="1975653" indent="0">
              <a:buNone/>
              <a:defRPr sz="2300" b="1"/>
            </a:lvl4pPr>
            <a:lvl5pPr marL="2634204" indent="0">
              <a:buNone/>
              <a:defRPr sz="2300" b="1"/>
            </a:lvl5pPr>
            <a:lvl6pPr marL="3292754" indent="0">
              <a:buNone/>
              <a:defRPr sz="2300" b="1"/>
            </a:lvl6pPr>
            <a:lvl7pPr marL="3951305" indent="0">
              <a:buNone/>
              <a:defRPr sz="2300" b="1"/>
            </a:lvl7pPr>
            <a:lvl8pPr marL="4609856" indent="0">
              <a:buNone/>
              <a:defRPr sz="2300" b="1"/>
            </a:lvl8pPr>
            <a:lvl9pPr marL="5268407" indent="0">
              <a:buNone/>
              <a:defRPr sz="2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241" y="3093156"/>
            <a:ext cx="5746045" cy="5619609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551" indent="0">
              <a:buNone/>
              <a:defRPr sz="2900" b="1"/>
            </a:lvl2pPr>
            <a:lvl3pPr marL="1317102" indent="0">
              <a:buNone/>
              <a:defRPr sz="2600" b="1"/>
            </a:lvl3pPr>
            <a:lvl4pPr marL="1975653" indent="0">
              <a:buNone/>
              <a:defRPr sz="2300" b="1"/>
            </a:lvl4pPr>
            <a:lvl5pPr marL="2634204" indent="0">
              <a:buNone/>
              <a:defRPr sz="2300" b="1"/>
            </a:lvl5pPr>
            <a:lvl6pPr marL="3292754" indent="0">
              <a:buNone/>
              <a:defRPr sz="2300" b="1"/>
            </a:lvl6pPr>
            <a:lvl7pPr marL="3951305" indent="0">
              <a:buNone/>
              <a:defRPr sz="2300" b="1"/>
            </a:lvl7pPr>
            <a:lvl8pPr marL="4609856" indent="0">
              <a:buNone/>
              <a:defRPr sz="2300" b="1"/>
            </a:lvl8pPr>
            <a:lvl9pPr marL="5268407" indent="0">
              <a:buNone/>
              <a:defRPr sz="2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6259" y="3093156"/>
            <a:ext cx="5748302" cy="5619609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9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26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54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516" y="388338"/>
            <a:ext cx="7270044" cy="832442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8551" indent="0">
              <a:buNone/>
              <a:defRPr sz="1700"/>
            </a:lvl2pPr>
            <a:lvl3pPr marL="1317102" indent="0">
              <a:buNone/>
              <a:defRPr sz="1400"/>
            </a:lvl3pPr>
            <a:lvl4pPr marL="1975653" indent="0">
              <a:buNone/>
              <a:defRPr sz="1300"/>
            </a:lvl4pPr>
            <a:lvl5pPr marL="2634204" indent="0">
              <a:buNone/>
              <a:defRPr sz="1300"/>
            </a:lvl5pPr>
            <a:lvl6pPr marL="3292754" indent="0">
              <a:buNone/>
              <a:defRPr sz="1300"/>
            </a:lvl6pPr>
            <a:lvl7pPr marL="3951305" indent="0">
              <a:buNone/>
              <a:defRPr sz="1300"/>
            </a:lvl7pPr>
            <a:lvl8pPr marL="4609856" indent="0">
              <a:buNone/>
              <a:defRPr sz="1300"/>
            </a:lvl8pPr>
            <a:lvl9pPr marL="5268407" indent="0">
              <a:buNone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94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8551" indent="0">
              <a:buNone/>
              <a:defRPr sz="4000"/>
            </a:lvl2pPr>
            <a:lvl3pPr marL="1317102" indent="0">
              <a:buNone/>
              <a:defRPr sz="3500"/>
            </a:lvl3pPr>
            <a:lvl4pPr marL="1975653" indent="0">
              <a:buNone/>
              <a:defRPr sz="2900"/>
            </a:lvl4pPr>
            <a:lvl5pPr marL="2634204" indent="0">
              <a:buNone/>
              <a:defRPr sz="2900"/>
            </a:lvl5pPr>
            <a:lvl6pPr marL="3292754" indent="0">
              <a:buNone/>
              <a:defRPr sz="2900"/>
            </a:lvl6pPr>
            <a:lvl7pPr marL="3951305" indent="0">
              <a:buNone/>
              <a:defRPr sz="2900"/>
            </a:lvl7pPr>
            <a:lvl8pPr marL="4609856" indent="0">
              <a:buNone/>
              <a:defRPr sz="2900"/>
            </a:lvl8pPr>
            <a:lvl9pPr marL="5268407" indent="0">
              <a:buNone/>
              <a:defRPr sz="2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8551" indent="0">
              <a:buNone/>
              <a:defRPr sz="1700"/>
            </a:lvl2pPr>
            <a:lvl3pPr marL="1317102" indent="0">
              <a:buNone/>
              <a:defRPr sz="1400"/>
            </a:lvl3pPr>
            <a:lvl4pPr marL="1975653" indent="0">
              <a:buNone/>
              <a:defRPr sz="1300"/>
            </a:lvl4pPr>
            <a:lvl5pPr marL="2634204" indent="0">
              <a:buNone/>
              <a:defRPr sz="1300"/>
            </a:lvl5pPr>
            <a:lvl6pPr marL="3292754" indent="0">
              <a:buNone/>
              <a:defRPr sz="1300"/>
            </a:lvl6pPr>
            <a:lvl7pPr marL="3951305" indent="0">
              <a:buNone/>
              <a:defRPr sz="1300"/>
            </a:lvl7pPr>
            <a:lvl8pPr marL="4609856" indent="0">
              <a:buNone/>
              <a:defRPr sz="1300"/>
            </a:lvl8pPr>
            <a:lvl9pPr marL="5268407" indent="0">
              <a:buNone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86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50240" y="390597"/>
            <a:ext cx="11704320" cy="1625600"/>
          </a:xfrm>
          <a:prstGeom prst="rect">
            <a:avLst/>
          </a:prstGeom>
        </p:spPr>
        <p:txBody>
          <a:bodyPr vert="horz" lIns="131710" tIns="65855" rIns="131710" bIns="6585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1710" tIns="65855" rIns="131710" bIns="6585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50241" y="9040143"/>
            <a:ext cx="3034453" cy="519289"/>
          </a:xfrm>
          <a:prstGeom prst="rect">
            <a:avLst/>
          </a:prstGeom>
        </p:spPr>
        <p:txBody>
          <a:bodyPr vert="horz" lIns="131710" tIns="65855" rIns="131710" bIns="6585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E553-CFBA-42E7-957A-CEBA08E9C6B3}" type="datetimeFigureOut">
              <a:rPr lang="pt-BR" smtClean="0"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443308" y="9040143"/>
            <a:ext cx="4118187" cy="519289"/>
          </a:xfrm>
          <a:prstGeom prst="rect">
            <a:avLst/>
          </a:prstGeom>
        </p:spPr>
        <p:txBody>
          <a:bodyPr vert="horz" lIns="131710" tIns="65855" rIns="131710" bIns="6585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320108" y="9040143"/>
            <a:ext cx="3034453" cy="519289"/>
          </a:xfrm>
          <a:prstGeom prst="rect">
            <a:avLst/>
          </a:prstGeom>
        </p:spPr>
        <p:txBody>
          <a:bodyPr vert="horz" lIns="131710" tIns="65855" rIns="131710" bIns="6585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CE5D2-0269-4030-9EA0-A58B278E78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27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17102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913" indent="-493913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70145" indent="-411594" algn="l" defTabSz="1317102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6377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928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3479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2030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80581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39132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97682" indent="-329275" algn="l" defTabSz="13171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551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7102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653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4204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2754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1305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9856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8407" algn="l" defTabSz="131710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CRIACAO-03\Clientes\PGDRA\Papelaria\final\PGDRA - padrao - pp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6388" cy="975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95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240" y="390597"/>
            <a:ext cx="11704320" cy="1101827"/>
          </a:xfrm>
        </p:spPr>
        <p:txBody>
          <a:bodyPr>
            <a:normAutofit/>
          </a:bodyPr>
          <a:lstStyle/>
          <a:p>
            <a:pPr algn="l"/>
            <a:r>
              <a:rPr lang="pt-BR" sz="5500" dirty="0" smtClean="0">
                <a:solidFill>
                  <a:schemeClr val="bg1"/>
                </a:solidFill>
              </a:rPr>
              <a:t>TÍTULO</a:t>
            </a:r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08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" y="0"/>
            <a:ext cx="13005816" cy="975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874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Office PowerPoint</Application>
  <PresentationFormat>Personalizar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TÍTULO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Enjoy</dc:creator>
  <cp:lastModifiedBy>Enjoy</cp:lastModifiedBy>
  <cp:revision>3</cp:revision>
  <dcterms:created xsi:type="dcterms:W3CDTF">2016-06-30T19:13:05Z</dcterms:created>
  <dcterms:modified xsi:type="dcterms:W3CDTF">2016-07-01T13:03:18Z</dcterms:modified>
</cp:coreProperties>
</file>